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718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6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2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43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26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60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95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9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2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7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21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46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3F349-7001-4D83-86E6-7AFA882F8C69}" type="datetimeFigureOut">
              <a:rPr lang="en-GB" smtClean="0"/>
              <a:pPr/>
              <a:t>28/03/2014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2C75C-C5E3-44C2-969D-97B3144AF2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12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548680"/>
            <a:ext cx="6840760" cy="3960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1115616" y="1268760"/>
            <a:ext cx="4464496" cy="2160240"/>
          </a:xfrm>
          <a:prstGeom prst="roundRect">
            <a:avLst>
              <a:gd name="adj" fmla="val 930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403648" y="2420952"/>
            <a:ext cx="576000" cy="576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579640" y="1084540"/>
            <a:ext cx="112082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dashcam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83768" y="2420952"/>
            <a:ext cx="576000" cy="576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563952" y="2420952"/>
            <a:ext cx="576000" cy="576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644072" y="2420952"/>
            <a:ext cx="576000" cy="576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1511648" y="1807488"/>
            <a:ext cx="360000" cy="360000"/>
            <a:chOff x="7452000" y="4689000"/>
            <a:chExt cx="360000" cy="360000"/>
          </a:xfrm>
        </p:grpSpPr>
        <p:sp>
          <p:nvSpPr>
            <p:cNvPr id="11" name="Oval 10"/>
            <p:cNvSpPr/>
            <p:nvPr/>
          </p:nvSpPr>
          <p:spPr>
            <a:xfrm>
              <a:off x="7452000" y="4689000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Oval 1"/>
            <p:cNvSpPr/>
            <p:nvPr/>
          </p:nvSpPr>
          <p:spPr>
            <a:xfrm>
              <a:off x="7461000" y="4698000"/>
              <a:ext cx="342000" cy="342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47000">
                  <a:schemeClr val="tx1"/>
                </a:gs>
                <a:gs pos="82000">
                  <a:schemeClr val="tx1">
                    <a:lumMod val="50000"/>
                    <a:lumOff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Oval 2"/>
            <p:cNvSpPr/>
            <p:nvPr/>
          </p:nvSpPr>
          <p:spPr>
            <a:xfrm>
              <a:off x="7542000" y="4779000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91768" y="1807488"/>
            <a:ext cx="360000" cy="360000"/>
            <a:chOff x="7452000" y="4689000"/>
            <a:chExt cx="360000" cy="360000"/>
          </a:xfrm>
        </p:grpSpPr>
        <p:sp>
          <p:nvSpPr>
            <p:cNvPr id="14" name="Oval 13"/>
            <p:cNvSpPr/>
            <p:nvPr/>
          </p:nvSpPr>
          <p:spPr>
            <a:xfrm>
              <a:off x="7452000" y="4689000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7461000" y="4698000"/>
              <a:ext cx="342000" cy="342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47000">
                  <a:schemeClr val="tx1"/>
                </a:gs>
                <a:gs pos="82000">
                  <a:schemeClr val="tx1">
                    <a:lumMod val="50000"/>
                    <a:lumOff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7542000" y="4779000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71952" y="1816488"/>
            <a:ext cx="360000" cy="360000"/>
            <a:chOff x="7452000" y="4689000"/>
            <a:chExt cx="360000" cy="360000"/>
          </a:xfrm>
        </p:grpSpPr>
        <p:sp>
          <p:nvSpPr>
            <p:cNvPr id="18" name="Oval 17"/>
            <p:cNvSpPr/>
            <p:nvPr/>
          </p:nvSpPr>
          <p:spPr>
            <a:xfrm>
              <a:off x="7452000" y="4689000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7461000" y="4698000"/>
              <a:ext cx="342000" cy="342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47000">
                  <a:schemeClr val="tx1"/>
                </a:gs>
                <a:gs pos="82000">
                  <a:schemeClr val="tx1">
                    <a:lumMod val="50000"/>
                    <a:lumOff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7542000" y="4779000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752072" y="1798488"/>
            <a:ext cx="360000" cy="360000"/>
            <a:chOff x="7452000" y="4689000"/>
            <a:chExt cx="360000" cy="360000"/>
          </a:xfrm>
        </p:grpSpPr>
        <p:sp>
          <p:nvSpPr>
            <p:cNvPr id="22" name="Oval 21"/>
            <p:cNvSpPr/>
            <p:nvPr/>
          </p:nvSpPr>
          <p:spPr>
            <a:xfrm>
              <a:off x="7452000" y="4689000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7461000" y="4698000"/>
              <a:ext cx="342000" cy="342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47000">
                  <a:schemeClr val="tx1"/>
                </a:gs>
                <a:gs pos="82000">
                  <a:schemeClr val="tx1">
                    <a:lumMod val="50000"/>
                    <a:lumOff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7542000" y="4779000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6" name="Oval 25"/>
          <p:cNvSpPr/>
          <p:nvPr/>
        </p:nvSpPr>
        <p:spPr>
          <a:xfrm>
            <a:off x="6516216" y="3789040"/>
            <a:ext cx="360000" cy="36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6525216" y="3798040"/>
            <a:ext cx="342000" cy="342000"/>
          </a:xfrm>
          <a:prstGeom prst="ellipse">
            <a:avLst/>
          </a:prstGeom>
          <a:gradFill flip="none" rotWithShape="1">
            <a:gsLst>
              <a:gs pos="16000">
                <a:schemeClr val="tx1">
                  <a:lumMod val="85000"/>
                  <a:lumOff val="15000"/>
                </a:schemeClr>
              </a:gs>
              <a:gs pos="56000">
                <a:schemeClr val="tx1"/>
              </a:gs>
              <a:gs pos="80000">
                <a:schemeClr val="tx1">
                  <a:lumMod val="50000"/>
                  <a:lumOff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6525216" y="3339000"/>
            <a:ext cx="180000" cy="180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4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1520" y="548680"/>
            <a:ext cx="8640960" cy="576064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827936" y="1844824"/>
            <a:ext cx="3168000" cy="3168000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971760" y="1988840"/>
            <a:ext cx="2880000" cy="2880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16-Point Star 42"/>
          <p:cNvSpPr/>
          <p:nvPr/>
        </p:nvSpPr>
        <p:spPr>
          <a:xfrm>
            <a:off x="4572811" y="1996699"/>
            <a:ext cx="2880000" cy="2877240"/>
          </a:xfrm>
          <a:prstGeom prst="star16">
            <a:avLst>
              <a:gd name="adj" fmla="val 184"/>
            </a:avLst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427984" y="1844824"/>
            <a:ext cx="3168000" cy="3168000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572000" y="1988840"/>
            <a:ext cx="2880000" cy="2880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031404" y="1988880"/>
            <a:ext cx="360000" cy="360000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121920" y="2527819"/>
            <a:ext cx="180000" cy="180000"/>
          </a:xfrm>
          <a:prstGeom prst="ellipse">
            <a:avLst/>
          </a:prstGeom>
          <a:solidFill>
            <a:srgbClr val="FF99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121404" y="2887819"/>
            <a:ext cx="180000" cy="180000"/>
          </a:xfrm>
          <a:prstGeom prst="ellipse">
            <a:avLst/>
          </a:prstGeom>
          <a:solidFill>
            <a:srgbClr val="FF99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121404" y="3248824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121404" y="3608824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121404" y="3968824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303097" y="3318430"/>
            <a:ext cx="216000" cy="216000"/>
          </a:xfrm>
          <a:prstGeom prst="ellipse">
            <a:avLst/>
          </a:pr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903859" y="3319776"/>
            <a:ext cx="216000" cy="216000"/>
          </a:xfrm>
          <a:prstGeom prst="ellipse">
            <a:avLst/>
          </a:pr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1838117" y="4405243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99755" y="4125228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80875" y="3749160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20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65720" y="3324538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30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34141" y="2878272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40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05215" y="2523463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50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862465" y="2260159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60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292219" y="2196462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70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725983" y="2258821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80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108432" y="2516320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90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302509" y="2891461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100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84710" y="3338824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110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99220" y="3765827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120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25016" y="4119948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130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64976" y="4399856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140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037474" y="4005064"/>
            <a:ext cx="751602" cy="21243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mph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61233" y="4405553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076056" y="4149080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808850" y="3778052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2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718397" y="3329299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3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799326" y="2876320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4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074978" y="2488828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5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458788" y="2243317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6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09144" y="2172652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7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358402" y="2241191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8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751087" y="2502927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9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63309" y="2894337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10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060176" y="3320917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11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949932" y="3765739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12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694099" y="4128790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13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343796" y="4402551"/>
            <a:ext cx="216024" cy="20299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14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636183" y="4005064"/>
            <a:ext cx="751602" cy="21243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rpm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cxnSp>
        <p:nvCxnSpPr>
          <p:cNvPr id="81" name="Straight Connector 80"/>
          <p:cNvCxnSpPr>
            <a:endCxn id="43" idx="10"/>
          </p:cNvCxnSpPr>
          <p:nvPr/>
        </p:nvCxnSpPr>
        <p:spPr>
          <a:xfrm>
            <a:off x="4572000" y="3428824"/>
            <a:ext cx="811" cy="6495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3653211" y="4509120"/>
            <a:ext cx="1097362" cy="345124"/>
          </a:xfrm>
          <a:prstGeom prst="roundRect">
            <a:avLst>
              <a:gd name="adj" fmla="val 5148"/>
            </a:avLst>
          </a:prstGeom>
          <a:solidFill>
            <a:schemeClr val="tx1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0000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123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7" name="Straight Connector 116"/>
          <p:cNvCxnSpPr/>
          <p:nvPr/>
        </p:nvCxnSpPr>
        <p:spPr>
          <a:xfrm flipH="1">
            <a:off x="1169194" y="3428134"/>
            <a:ext cx="1237748" cy="293760"/>
          </a:xfrm>
          <a:prstGeom prst="line">
            <a:avLst/>
          </a:prstGeom>
          <a:ln w="25400" cap="rnd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ounded Rectangle 122"/>
          <p:cNvSpPr/>
          <p:nvPr/>
        </p:nvSpPr>
        <p:spPr>
          <a:xfrm>
            <a:off x="5735145" y="2564904"/>
            <a:ext cx="565048" cy="541004"/>
          </a:xfrm>
          <a:prstGeom prst="roundRect">
            <a:avLst>
              <a:gd name="adj" fmla="val 5148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53086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FF99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Fog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21038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rake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537062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00CC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Indicator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6077939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FF99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Hazards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393046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FF99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Comms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825094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High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81078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00CC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Lights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4650545" y="5661248"/>
            <a:ext cx="565048" cy="541004"/>
          </a:xfrm>
          <a:prstGeom prst="roundRect">
            <a:avLst>
              <a:gd name="adj" fmla="val 5148"/>
            </a:avLst>
          </a:prstGeom>
          <a:solidFill>
            <a:srgbClr val="00CC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Fan</a:t>
            </a:r>
            <a:endParaRPr lang="en-GB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 flipH="1">
            <a:off x="1259632" y="3378200"/>
            <a:ext cx="1350218" cy="320624"/>
          </a:xfrm>
          <a:prstGeom prst="line">
            <a:avLst/>
          </a:prstGeom>
          <a:ln w="50800" cap="rnd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4772025" y="3428134"/>
            <a:ext cx="1237182" cy="291379"/>
          </a:xfrm>
          <a:prstGeom prst="line">
            <a:avLst/>
          </a:prstGeom>
          <a:ln w="25400" cap="rnd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4861895" y="3378200"/>
            <a:ext cx="1350218" cy="320624"/>
          </a:xfrm>
          <a:prstGeom prst="line">
            <a:avLst/>
          </a:prstGeom>
          <a:ln w="50800" cap="rnd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043318" y="2060211"/>
            <a:ext cx="2739914" cy="2736941"/>
            <a:chOff x="1043318" y="2060211"/>
            <a:chExt cx="2739914" cy="2736941"/>
          </a:xfrm>
        </p:grpSpPr>
        <p:sp>
          <p:nvSpPr>
            <p:cNvPr id="116" name="Arc 115"/>
            <p:cNvSpPr/>
            <p:nvPr/>
          </p:nvSpPr>
          <p:spPr>
            <a:xfrm>
              <a:off x="1043318" y="2060211"/>
              <a:ext cx="2739914" cy="2736941"/>
            </a:xfrm>
            <a:prstGeom prst="arc">
              <a:avLst>
                <a:gd name="adj1" fmla="val 6761881"/>
                <a:gd name="adj2" fmla="val 4047136"/>
              </a:avLst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3711224" y="3422415"/>
              <a:ext cx="7200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406743" y="2063567"/>
              <a:ext cx="0" cy="72008"/>
            </a:xfrm>
            <a:prstGeom prst="line">
              <a:avLst/>
            </a:prstGeom>
            <a:ln w="19050"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1043318" y="3422415"/>
              <a:ext cx="7200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1140026" y="3916772"/>
              <a:ext cx="70435" cy="3256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V="1">
              <a:off x="1431398" y="4338930"/>
              <a:ext cx="57150" cy="5000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1879129" y="4638675"/>
              <a:ext cx="25871" cy="5052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1150144" y="2902744"/>
              <a:ext cx="66675" cy="2619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445419" y="2464594"/>
              <a:ext cx="47625" cy="4286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1888331" y="2166938"/>
              <a:ext cx="23813" cy="5715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H="1">
              <a:off x="2907506" y="2162175"/>
              <a:ext cx="21432" cy="5953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>
              <a:off x="3331370" y="2457450"/>
              <a:ext cx="42861" cy="4286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3624263" y="2895600"/>
              <a:ext cx="52387" cy="2381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 flipV="1">
              <a:off x="3633788" y="3929062"/>
              <a:ext cx="45617" cy="1833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 flipV="1">
              <a:off x="3343275" y="4357688"/>
              <a:ext cx="35719" cy="3571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 flipV="1">
              <a:off x="2912270" y="4643439"/>
              <a:ext cx="26193" cy="5238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4644819" y="2060211"/>
            <a:ext cx="2741565" cy="2736941"/>
            <a:chOff x="4644819" y="2060211"/>
            <a:chExt cx="2741565" cy="2736941"/>
          </a:xfrm>
        </p:grpSpPr>
        <p:sp>
          <p:nvSpPr>
            <p:cNvPr id="110" name="Arc 109"/>
            <p:cNvSpPr/>
            <p:nvPr/>
          </p:nvSpPr>
          <p:spPr>
            <a:xfrm>
              <a:off x="4644819" y="2060211"/>
              <a:ext cx="2739914" cy="2736941"/>
            </a:xfrm>
            <a:prstGeom prst="arc">
              <a:avLst>
                <a:gd name="adj1" fmla="val 6761881"/>
                <a:gd name="adj2" fmla="val 4047136"/>
              </a:avLst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4" name="Straight Connector 143"/>
            <p:cNvCxnSpPr/>
            <p:nvPr/>
          </p:nvCxnSpPr>
          <p:spPr>
            <a:xfrm>
              <a:off x="7314376" y="3425753"/>
              <a:ext cx="7200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6009895" y="2066905"/>
              <a:ext cx="0" cy="72008"/>
            </a:xfrm>
            <a:prstGeom prst="line">
              <a:avLst/>
            </a:prstGeom>
            <a:ln w="19050"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4646470" y="3425753"/>
              <a:ext cx="7200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V="1">
              <a:off x="4743178" y="3920110"/>
              <a:ext cx="70435" cy="3256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V="1">
              <a:off x="5034550" y="4342268"/>
              <a:ext cx="57150" cy="5000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V="1">
              <a:off x="5482281" y="4642013"/>
              <a:ext cx="25871" cy="5052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4753296" y="2906082"/>
              <a:ext cx="66675" cy="2619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5048571" y="2467932"/>
              <a:ext cx="47625" cy="4286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5491483" y="2170276"/>
              <a:ext cx="23813" cy="5715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6510658" y="2165513"/>
              <a:ext cx="21432" cy="5953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flipH="1">
              <a:off x="6934522" y="2460788"/>
              <a:ext cx="42861" cy="4286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H="1">
              <a:off x="7227415" y="2898938"/>
              <a:ext cx="52387" cy="2381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 flipV="1">
              <a:off x="7236940" y="3932400"/>
              <a:ext cx="45617" cy="1833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 flipV="1">
              <a:off x="6946427" y="4361026"/>
              <a:ext cx="35719" cy="3571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H="1" flipV="1">
              <a:off x="6515422" y="4646777"/>
              <a:ext cx="26193" cy="5238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Oval 96"/>
          <p:cNvSpPr/>
          <p:nvPr/>
        </p:nvSpPr>
        <p:spPr>
          <a:xfrm>
            <a:off x="2860697" y="836712"/>
            <a:ext cx="180000" cy="180000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3221954" y="836712"/>
            <a:ext cx="180000" cy="180000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3577869" y="836712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3939385" y="836712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4301414" y="836712"/>
            <a:ext cx="180000" cy="180000"/>
          </a:xfrm>
          <a:prstGeom prst="ellipse">
            <a:avLst/>
          </a:prstGeom>
          <a:solidFill>
            <a:srgbClr val="FF99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4660561" y="836712"/>
            <a:ext cx="180000" cy="180000"/>
          </a:xfrm>
          <a:prstGeom prst="ellipse">
            <a:avLst/>
          </a:prstGeom>
          <a:solidFill>
            <a:srgbClr val="00CC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/>
          <p:cNvSpPr/>
          <p:nvPr/>
        </p:nvSpPr>
        <p:spPr>
          <a:xfrm>
            <a:off x="5021044" y="836712"/>
            <a:ext cx="180000" cy="180000"/>
          </a:xfrm>
          <a:prstGeom prst="ellipse">
            <a:avLst/>
          </a:prstGeom>
          <a:solidFill>
            <a:srgbClr val="FF990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/>
          <p:nvPr/>
        </p:nvSpPr>
        <p:spPr>
          <a:xfrm>
            <a:off x="5381064" y="836712"/>
            <a:ext cx="180000" cy="180000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611560" y="126876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Fuel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692962" y="126876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accent6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12</a:t>
            </a:r>
            <a:r>
              <a:rPr lang="en-GB" sz="1200" dirty="0" smtClean="0">
                <a:solidFill>
                  <a:schemeClr val="accent6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%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11560" y="162880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Trip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692962" y="162880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accent3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264</a:t>
            </a:r>
            <a:endParaRPr lang="en-GB" dirty="0">
              <a:solidFill>
                <a:schemeClr val="accent3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11560" y="198884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Range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692962" y="198884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rgbClr val="FF000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12</a:t>
            </a:r>
            <a:endParaRPr lang="en-GB" dirty="0">
              <a:solidFill>
                <a:srgbClr val="FF0000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411760" y="126876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Water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3494444" y="126876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rgbClr val="92D05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23</a:t>
            </a:r>
            <a:r>
              <a:rPr lang="en-GB" sz="1200" dirty="0" smtClean="0">
                <a:solidFill>
                  <a:srgbClr val="92D05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ºC</a:t>
            </a:r>
            <a:endParaRPr lang="en-GB" sz="1200" dirty="0">
              <a:solidFill>
                <a:srgbClr val="92D050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2411760" y="162880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Oil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494444" y="162880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rgbClr val="FF000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45</a:t>
            </a:r>
            <a:r>
              <a:rPr lang="en-GB" sz="1200" dirty="0" smtClean="0">
                <a:solidFill>
                  <a:srgbClr val="FF000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ºC</a:t>
            </a:r>
            <a:endParaRPr lang="en-GB" sz="1200" dirty="0">
              <a:solidFill>
                <a:srgbClr val="FF0000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411760" y="198884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Oil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494444" y="198884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accent6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45</a:t>
            </a:r>
            <a:r>
              <a:rPr lang="en-GB" sz="1200" dirty="0" smtClean="0">
                <a:solidFill>
                  <a:schemeClr val="accent6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PSI</a:t>
            </a:r>
            <a:endParaRPr lang="en-GB" sz="1200" dirty="0">
              <a:solidFill>
                <a:schemeClr val="accent6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202029" y="1267858"/>
            <a:ext cx="369971" cy="144106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cxnSp>
        <p:nvCxnSpPr>
          <p:cNvPr id="138" name="Straight Connector 137"/>
          <p:cNvCxnSpPr/>
          <p:nvPr/>
        </p:nvCxnSpPr>
        <p:spPr>
          <a:xfrm>
            <a:off x="4780657" y="4319974"/>
            <a:ext cx="0" cy="36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611560" y="924709"/>
            <a:ext cx="3957876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14124" y="2708920"/>
            <a:ext cx="3957876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611560" y="234888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Outside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694244" y="234888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rgbClr val="FF000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-2</a:t>
            </a:r>
            <a:r>
              <a:rPr lang="en-GB" sz="1200" dirty="0" smtClean="0">
                <a:solidFill>
                  <a:srgbClr val="FF0000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ºC</a:t>
            </a:r>
            <a:endParaRPr lang="en-GB" sz="1200" dirty="0">
              <a:solidFill>
                <a:srgbClr val="FF0000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413042" y="2348880"/>
            <a:ext cx="1082684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Battery</a:t>
            </a:r>
            <a:endParaRPr lang="en-GB" dirty="0">
              <a:solidFill>
                <a:schemeClr val="bg1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494444" y="2348880"/>
            <a:ext cx="720080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GB" dirty="0" smtClean="0">
                <a:solidFill>
                  <a:schemeClr val="accent3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13.4</a:t>
            </a:r>
            <a:r>
              <a:rPr lang="en-GB" sz="1200" dirty="0" smtClean="0">
                <a:solidFill>
                  <a:schemeClr val="accent3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V</a:t>
            </a:r>
            <a:endParaRPr lang="en-GB" sz="1200" dirty="0">
              <a:solidFill>
                <a:schemeClr val="accent3"/>
              </a:solidFill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3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61</Words>
  <Application>Microsoft Office PowerPoint</Application>
  <PresentationFormat>On-screen Show (4:3)</PresentationFormat>
  <Paragraphs>59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BT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Collingridge</dc:creator>
  <cp:lastModifiedBy>Rob Collingridge</cp:lastModifiedBy>
  <cp:revision>39</cp:revision>
  <dcterms:created xsi:type="dcterms:W3CDTF">2011-11-30T10:07:34Z</dcterms:created>
  <dcterms:modified xsi:type="dcterms:W3CDTF">2014-03-28T13:33:22Z</dcterms:modified>
</cp:coreProperties>
</file>